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" y="0"/>
            <a:ext cx="9129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20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" y="0"/>
            <a:ext cx="9122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85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" y="0"/>
            <a:ext cx="9122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8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" y="0"/>
            <a:ext cx="9122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1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" y="0"/>
            <a:ext cx="91348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79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" y="0"/>
            <a:ext cx="9122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29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" y="0"/>
            <a:ext cx="9129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54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Методист</dc:creator>
  <cp:lastModifiedBy>1</cp:lastModifiedBy>
  <cp:revision>3</cp:revision>
  <dcterms:created xsi:type="dcterms:W3CDTF">2018-10-26T15:38:42Z</dcterms:created>
  <dcterms:modified xsi:type="dcterms:W3CDTF">2018-10-26T18:01:48Z</dcterms:modified>
</cp:coreProperties>
</file>